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60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65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04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60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900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41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195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66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9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518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413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22E96-F054-4ED8-AF43-EFE00FB26D4D}" type="datetimeFigureOut">
              <a:rPr lang="pt-BR" smtClean="0"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DC42D-6D63-4023-8CBC-46EBAF51B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45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8502" y="1867989"/>
            <a:ext cx="9039497" cy="1968546"/>
          </a:xfrm>
        </p:spPr>
        <p:txBody>
          <a:bodyPr>
            <a:normAutofit fontScale="90000"/>
          </a:bodyPr>
          <a:lstStyle/>
          <a:p>
            <a:r>
              <a:rPr lang="pt-BR" b="1" dirty="0">
                <a:latin typeface="Arial Black" pitchFamily="34" charset="0"/>
              </a:rPr>
              <a:t>TÍTULO DO TRABALHO</a:t>
            </a:r>
            <a:br>
              <a:rPr lang="pt-BR" b="1" dirty="0">
                <a:latin typeface="Arial Black" pitchFamily="34" charset="0"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76250" y="4118392"/>
            <a:ext cx="9144000" cy="1655762"/>
          </a:xfrm>
        </p:spPr>
        <p:txBody>
          <a:bodyPr/>
          <a:lstStyle/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Acadêmicos:</a:t>
            </a:r>
          </a:p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Professor Orientador:</a:t>
            </a:r>
          </a:p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Instituição; curso; ano;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2BA6243-1413-F5A3-705C-8D229B3C7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045" y="161086"/>
            <a:ext cx="8277910" cy="156706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BA6153D-3CCB-581A-24C3-9B930A577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5" y="145689"/>
            <a:ext cx="1581371" cy="158137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A7CDC47-750E-E80E-F2EF-36EA35BAA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963" y="252446"/>
            <a:ext cx="1581371" cy="147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43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74273" y="312874"/>
            <a:ext cx="4809309" cy="1325563"/>
          </a:xfrm>
        </p:spPr>
        <p:txBody>
          <a:bodyPr/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Orientações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58096" y="1825625"/>
            <a:ext cx="10295704" cy="3412581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pt-BR" dirty="0">
                <a:latin typeface="Arial" pitchFamily="34" charset="0"/>
                <a:cs typeface="Arial" pitchFamily="34" charset="0"/>
              </a:rPr>
              <a:t>Recomendamos que a ênfase da apresentação seja no relato do estágio; </a:t>
            </a:r>
          </a:p>
          <a:p>
            <a:pPr lvl="0"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pt-BR" dirty="0">
                <a:latin typeface="Arial" pitchFamily="34" charset="0"/>
                <a:cs typeface="Arial" pitchFamily="34" charset="0"/>
              </a:rPr>
              <a:t>Caso tenham, utilizem ilustrações/imagens das ações desenvolvidas;</a:t>
            </a:r>
          </a:p>
          <a:p>
            <a:pPr lvl="0"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pt-BR" dirty="0">
                <a:latin typeface="Arial" pitchFamily="34" charset="0"/>
                <a:cs typeface="Arial" pitchFamily="34" charset="0"/>
              </a:rPr>
              <a:t>O número máximo de slides recomendado é 10;</a:t>
            </a:r>
          </a:p>
          <a:p>
            <a:pPr lvl="0"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pt-BR" dirty="0">
                <a:latin typeface="Arial" pitchFamily="34" charset="0"/>
                <a:cs typeface="Arial" pitchFamily="34" charset="0"/>
              </a:rPr>
              <a:t>Sugerimos que calcule o tempo que gastará para apresentar cada slide de modo a não ultrapassar os 10 minutos;</a:t>
            </a:r>
          </a:p>
          <a:p>
            <a:pPr lvl="0" algn="just"/>
            <a:endParaRPr lang="pt-BR" dirty="0"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pt-BR" dirty="0">
                <a:latin typeface="Arial" pitchFamily="34" charset="0"/>
                <a:cs typeface="Arial" pitchFamily="34" charset="0"/>
              </a:rPr>
              <a:t>Sugerimos não utilizar fontes de tamanho inferior a 14pt;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2B499F9-D8C4-3B37-E3D0-E6DCC3C6F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59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05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0160" y="365125"/>
            <a:ext cx="10073640" cy="1325563"/>
          </a:xfrm>
        </p:spPr>
        <p:txBody>
          <a:bodyPr/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58096" y="1825625"/>
            <a:ext cx="10295704" cy="435133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Introduzir a discussão do relato;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Indicar o conteúdo em tópicos ou organogramas, na medida do possível.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4D84E72-5259-1045-0C60-1AAB79280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59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4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0970" y="365125"/>
            <a:ext cx="10112829" cy="1325563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40970" y="1825625"/>
            <a:ext cx="10112830" cy="435133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Indicar os objetivos que consta no resumo enviado;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C8EA73C-9108-8D42-93C3-853892515A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759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08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7096" y="365125"/>
            <a:ext cx="10086704" cy="1325563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7096" y="1825625"/>
            <a:ext cx="10086703" cy="435133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Apresentar as etapas das ações desenvolvidas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2261B5-4C3D-A8BB-A735-2FFBD80068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03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4034" y="365125"/>
            <a:ext cx="10099766" cy="1325563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Desenvolvimento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54034" y="1825625"/>
            <a:ext cx="10099766" cy="435133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Detalhar o desenvolvimento das ações de estágio, com ilustrações, exemplos e demais considerações;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38FC31-F3B3-4EDB-35CB-8F5888A1F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7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2594" y="365125"/>
            <a:ext cx="10191206" cy="1325563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62594" y="1825625"/>
            <a:ext cx="10191206" cy="435133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Apresentar as principais implicações do estágio na formação em pedagogia.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F3EA37A-5538-3D69-CF29-ED62B8948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39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7908" y="365125"/>
            <a:ext cx="10125891" cy="1325563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Referências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27908" y="1825625"/>
            <a:ext cx="10125892" cy="4351338"/>
          </a:xfrm>
        </p:spPr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Listar as referências utilizadas.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758F7AD-A179-033B-4905-9F29E483CD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24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151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do Office</vt:lpstr>
      <vt:lpstr>TÍTULO DO TRABALHO </vt:lpstr>
      <vt:lpstr>Orientações </vt:lpstr>
      <vt:lpstr>INTRODUÇÃO</vt:lpstr>
      <vt:lpstr>Objetivos</vt:lpstr>
      <vt:lpstr>Metodologia </vt:lpstr>
      <vt:lpstr>Desenvolvimento </vt:lpstr>
      <vt:lpstr>Considerações finais </vt:lpstr>
      <vt:lpstr>Referências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Usuario</dc:creator>
  <cp:lastModifiedBy>Adriana</cp:lastModifiedBy>
  <cp:revision>3</cp:revision>
  <dcterms:created xsi:type="dcterms:W3CDTF">2021-11-18T00:59:13Z</dcterms:created>
  <dcterms:modified xsi:type="dcterms:W3CDTF">2022-12-14T19:02:48Z</dcterms:modified>
</cp:coreProperties>
</file>