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0"/>
  </p:normalViewPr>
  <p:slideViewPr>
    <p:cSldViewPr snapToGrid="0" snapToObjects="1">
      <p:cViewPr varScale="1">
        <p:scale>
          <a:sx n="71" d="100"/>
          <a:sy n="71" d="100"/>
        </p:scale>
        <p:origin x="46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presProps" Target="presProps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2" Type="http://schemas.openxmlformats.org/officeDocument/2006/relationships/slideMaster" Target="slideMasters/slideMaster2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theme" Target="theme/theme1.xml" /><Relationship Id="rId10" Type="http://schemas.openxmlformats.org/officeDocument/2006/relationships/slide" Target="slides/slide8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72570-49D1-414E-A760-1F571DB36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3CB560-0641-C64E-AD91-65950CBE8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42FA3A-F578-B247-8701-6EE0B0272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6D3B41-7BA6-2840-B977-38647957F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97770E-B693-184B-AC0B-852382314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50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CFA1B-1DA5-BC42-901D-4FB1A9FC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419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A201F5-F4F4-A14C-9621-8B85B870E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0095"/>
            <a:ext cx="10515600" cy="3406868"/>
          </a:xfr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54BBB5-087A-724A-B653-266812AFE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8CF46A-2EF3-C94E-9FF5-669170899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EE25D8-76E5-0945-BF79-D7ACAAEF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3564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17718D-4B97-814C-BAE4-01BA879D3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AE111B-8E27-5B4C-A6A9-05A4E23E6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990163-20C3-3C44-A237-531F67196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1BE7CC-F588-6442-9BB0-1ED332D1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38711B-B7B7-6F44-B900-844713EC9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49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9C697-70C9-5540-B75A-A5DFFBB5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249696-E6EA-E944-9479-8FACC4A9D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928917-0E96-814E-899E-2F2B26FDE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EF115A-DC3E-D845-B7C0-CEE3208A9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A70BAC-7BB1-0C4A-AF5F-12F8B799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131D0A-CCC3-3545-9E19-B05116974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55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4188A8-0907-DB40-ADAE-01EB9BC6D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8A6723-8EAD-CD4F-8B25-4CAEF2959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72AC1A-4758-AD40-9E19-06628B29C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B682777-92A9-6447-AA1C-C28FFB36B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FBF6A51-391A-6B41-82D8-9254B4158E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5FC1AF4-6134-4940-9AF6-E0EF1D6E7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1C2CE4C-74ED-B842-B46D-A19A2C107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5A39681-D6B6-7649-90A7-C8AA1461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26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9892B-294E-AD4D-A8B9-71E33895E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151D995-D448-3C45-9F5B-1E3D7FEA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4971A72-3CDA-8540-B4FF-80F61F3ED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9C80C13-2E44-8746-8CB5-6C762192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87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8C84789-4C06-8540-8513-F7312E48E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2F7942-13FD-B042-92FC-A472B1BB2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F38600-91B9-D14D-B41D-FBCB6F98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111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8EB2B-75EF-DD45-A9EB-D03B2658F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2B9FF24-93EF-F94B-9361-F70B36DB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014C81B-10FB-444F-8943-620084F1F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0D07F3-49F9-1347-8983-75411A07B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6F89D2-AB29-AA43-88EC-088A166B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D4D40E-D7BF-7A4A-BBE5-36433072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072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9219C-D6DE-244C-BDCF-33ED95564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9B6CF9A-6809-1046-9636-C8A9006EF9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B93613-95D6-BA49-8757-75291B46B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ABAF1C-6299-D44F-8819-900928AC6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0C7DD6E-0132-C141-B598-9BF0747A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BE52CE-0B32-EC43-AC87-F73D4847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17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86674-E779-0D42-91D6-94A25FF8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C059F5-142A-D74B-840C-D670B0199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D376A7-DCAE-A24A-AE28-E4552747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D608B2-6B7D-9D42-B27E-2AA04E6BE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56FDD4-24EA-1D40-8C5A-856862076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20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66F8DE-6739-8740-B06E-2634B367E1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1A11FC3-E1A2-A045-BB71-53D814A0BE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C6429-97BB-6540-A37F-A7894363E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F45C8D-87CF-1B43-A4E6-4C9990E7A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5329FE-EA39-B14C-AD0E-2F5B45251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597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F4EB2-A24D-44E5-55F3-F02C92FE3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80B4A7-2EC5-7358-F937-A8E66948D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A46F03-EC2F-64D9-CFDD-830ED28D3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7BD565-D7C3-ED4F-AA84-EE11864A2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DE4BFD-F274-85E9-3E0B-830CDDE45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4964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428AF9-86DD-BF22-050B-955F3AA8C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80E655-DC5D-65CC-EAA1-C86B44A81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FCAFB3-FAB6-1452-D368-F3AF94200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9F76EF-D490-67D4-EDA1-E5712F3AD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67CAB4-31B1-68A0-CF7E-CC7006C5E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1247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27D01-6D1D-A131-C61C-E5F9F7D08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79BCDC-8DE3-9312-D278-15059E3B1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509BC9-9EE4-83DC-DA40-3163FB2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BD6B30-C8E9-A76B-BEB1-8ED82236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BDCAE7-BFCC-FE87-D30A-D4A3C356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436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21895-9EA1-C8CF-4C04-491EE7F9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ACBE7E-3BF5-EBA5-C432-EADF1AFE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974642F-6E66-2D71-23D7-A8292E54E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1184FC5-DE4D-0A27-4AD6-3B5F301BD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D64861-6BF6-8FEF-1A21-F3AA8107B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C72C0C-062F-3E5D-94BF-739259B9E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8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8041E-B267-A66A-C2E8-20D494676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CCC80A-395A-13EC-8869-8236AC02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33504C-AC88-1F51-7DD9-3F3DFF1BE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AC27FEA-D8A4-B8C6-1A3C-32E55CF8B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D836D8-4D82-AC95-966F-B6AFEF7D0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71AD98A-4639-E85B-9C14-39660603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532315E-61BF-D9B6-E7DE-A269F3AFE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E7758EE-299A-4722-284C-04ADC112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593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F66EE7-9C5D-8791-36D1-6E0020EC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D3AB11F-7D5C-5E75-DA88-8636FDB5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2238021-0C79-3982-D0B6-F32BCABF3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57E625-86FA-19C4-6644-A77EFF3FA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0225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74D2D81-7551-EC12-5A99-1010E68A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C90AC1-E4D2-793F-A647-9B52DCB83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10B725-DDF4-4DE4-7BD8-459C3BC6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9074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B0CE4-3606-0207-9C23-4F59BF338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6F648E-EA2F-54B1-A4C3-C51556F33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D92752-75EA-47FC-FECB-8D5C2E651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20E309-B5A5-7364-70C4-EE585C53A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4D7920-74FB-C569-5E9B-1E0F86D8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DFAA69-D8D6-3A92-DF04-5CAF6CD49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908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AFC1B-9B08-9A4C-D481-FB26B74B3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C9C6B04-D68A-4D4D-4B80-AA0BD3A983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A621F1-2BDE-473C-3278-5ACF394CE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06F0DB-2D10-842C-D14A-B513887E3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C9C1D5-5491-D75B-4B47-C0D18848B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DA3DE8-5FB0-A017-FD70-292479BDC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76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69078-5E13-C292-851D-A8006D800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D64F2C-1417-6D8C-0A68-A2BE5A527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AD3AA2-55F0-66AA-9750-4D8E23BE2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F403B2-4B75-C0DE-077C-16684D5FD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060ECB-361A-68BE-F4FB-B521C0848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45611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BE4DE5E-C785-907D-E98F-B0F5E397E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E089C80-8B72-8360-FD9D-C69FEC9F7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350022-5953-9379-06A8-9D360D64B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C75FDF-4BBC-D013-1004-42A376D0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0CD46F-E01E-30C7-2C51-3E972A5A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149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3CF764E-C1BF-9240-A810-E9116FDDC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41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E63F1A-CEE2-7E45-83E2-402F2EACD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59756"/>
            <a:ext cx="10515600" cy="4261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1729B0-3016-C748-9678-2EEB1891D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C84A2-2A76-2F41-ACE5-B253F28FF2B1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8038CE-80A6-F549-A9DF-C35B88242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4CB49-D4C8-A042-9BA4-135B906E0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DBCE4-4CD2-0A42-834B-C481F300530E}" type="slidenum">
              <a:rPr lang="pt-BR" smtClean="0"/>
              <a:t>‹nº›</a:t>
            </a:fld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BB149073-F402-9247-9E93-B8097521C19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442" t="9456" r="-1"/>
          <a:stretch>
            <a:fillRect/>
          </a:stretch>
        </p:blipFill>
        <p:spPr>
          <a:xfrm>
            <a:off x="0" y="0"/>
            <a:ext cx="12138210" cy="130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9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0600868-D116-6FAF-E813-22E5B56B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33813F-55F6-1C0D-A838-8FB69C250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21177A-7B33-AE14-CD69-0200466C5F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A8DB2E-864E-45A3-99D7-C9DD5F63DEA4}" type="datetimeFigureOut">
              <a:rPr lang="pt-BR" smtClean="0"/>
              <a:t>01/12/2025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686987-BA38-1EF6-1B9D-2FA9E95E6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6CD4B6-8558-8B38-2C45-FD749AB02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006D08-5895-4476-A5D0-5223E0B9F1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6F74C5B-26C9-EF44-8E16-C7C69D1BA666}"/>
              </a:ext>
            </a:extLst>
          </p:cNvPr>
          <p:cNvSpPr/>
          <p:nvPr/>
        </p:nvSpPr>
        <p:spPr>
          <a:xfrm>
            <a:off x="1412856" y="4642219"/>
            <a:ext cx="97953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Curso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XXXXXXXX</a:t>
            </a: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: XXXXXXX</a:t>
            </a:r>
          </a:p>
          <a:p>
            <a:pPr algn="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XXXXXXXXXXXXX</a:t>
            </a:r>
          </a:p>
          <a:p>
            <a:pPr algn="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Universidade Estadual do Paraná – Campus Paranavaí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2E8156-BF8E-E746-AF5B-6339A8821B73}"/>
              </a:ext>
            </a:extLst>
          </p:cNvPr>
          <p:cNvSpPr txBox="1"/>
          <p:nvPr/>
        </p:nvSpPr>
        <p:spPr>
          <a:xfrm>
            <a:off x="4121880" y="2970972"/>
            <a:ext cx="3788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/>
              <a:t>TÍTULO DO ARTIGO</a:t>
            </a:r>
          </a:p>
        </p:txBody>
      </p:sp>
    </p:spTree>
    <p:extLst>
      <p:ext uri="{BB962C8B-B14F-4D97-AF65-F5344CB8AC3E}">
        <p14:creationId xmlns:p14="http://schemas.microsoft.com/office/powerpoint/2010/main" val="353083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INTRODUÇÃO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6948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OBJETIVO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247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REFERENCIAL TEÓRICO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9023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REFERENCIAL TEÓRICO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8289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INDICATIVOS METODOLÓGICOS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418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DISCUSSÃO E ANÁLISE DOS RESULTADOS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993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DISCUSSÃO E ANÁLISE DOS RESULTADOS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6268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CONSIDERAÇÕES FINAIS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696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/>
              <a:t>REFERÊNCIAS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16471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38</Words>
  <Application>Microsoft Office PowerPoint</Application>
  <PresentationFormat>Widescreen</PresentationFormat>
  <Paragraphs>15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12" baseType="lpstr">
      <vt:lpstr>Tema do Office</vt:lpstr>
      <vt:lpstr>Personalizar design</vt:lpstr>
      <vt:lpstr>Apresentação do PowerPoint</vt:lpstr>
      <vt:lpstr>INTRODUÇÃO</vt:lpstr>
      <vt:lpstr>OBJETIVO</vt:lpstr>
      <vt:lpstr>REFERENCIAL TEÓRICO</vt:lpstr>
      <vt:lpstr>REFERENCIAL TEÓRICO</vt:lpstr>
      <vt:lpstr>INDICATIVOS METODOLÓGICOS</vt:lpstr>
      <vt:lpstr>DISCUSSÃO E ANÁLISE DOS RESULTADOS</vt:lpstr>
      <vt:lpstr>DISCUSSÃO E ANÁLISE DOS RESULTADOS</vt:lpstr>
      <vt:lpstr>CONSIDERAÇÕES FINAIS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Possebon</dc:creator>
  <cp:lastModifiedBy>5544999632921</cp:lastModifiedBy>
  <cp:revision>9</cp:revision>
  <dcterms:created xsi:type="dcterms:W3CDTF">2019-10-26T14:00:06Z</dcterms:created>
  <dcterms:modified xsi:type="dcterms:W3CDTF">2025-12-01T20:20:27Z</dcterms:modified>
</cp:coreProperties>
</file>